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67" r:id="rId28"/>
    <p:sldId id="268" r:id="rId29"/>
  </p:sldIdLst>
  <p:sldSz cx="18288000" cy="10287000"/>
  <p:notesSz cx="6858000" cy="9144000"/>
  <p:embeddedFontLst>
    <p:embeddedFont>
      <p:font typeface="Bebas Neue" charset="1" panose="00000500000000000000"/>
      <p:regular r:id="rId6"/>
    </p:embeddedFont>
    <p:embeddedFont>
      <p:font typeface="Bebas Neue Bold" charset="1" panose="020B0606020202050201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Poppins" charset="1" panose="00000500000000000000"/>
      <p:regular r:id="rId12"/>
    </p:embeddedFont>
    <p:embeddedFont>
      <p:font typeface="Poppins Bold" charset="1" panose="00000800000000000000"/>
      <p:regular r:id="rId13"/>
    </p:embeddedFont>
    <p:embeddedFont>
      <p:font typeface="Poppins Italics" charset="1" panose="00000500000000000000"/>
      <p:regular r:id="rId14"/>
    </p:embeddedFont>
    <p:embeddedFont>
      <p:font typeface="Poppins Bold Italics" charset="1" panose="00000800000000000000"/>
      <p:regular r:id="rId15"/>
    </p:embeddedFont>
    <p:embeddedFont>
      <p:font typeface="Brittany" charset="1" panose="000000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slides/slide1.xml" Type="http://schemas.openxmlformats.org/officeDocument/2006/relationships/slide"/><Relationship Id="rId18" Target="slides/slide2.xml" Type="http://schemas.openxmlformats.org/officeDocument/2006/relationships/slide"/><Relationship Id="rId19" Target="slides/slide3.xml" Type="http://schemas.openxmlformats.org/officeDocument/2006/relationships/slide"/><Relationship Id="rId2" Target="presProps.xml" Type="http://schemas.openxmlformats.org/officeDocument/2006/relationships/presProps"/><Relationship Id="rId20" Target="slides/slide4.xml" Type="http://schemas.openxmlformats.org/officeDocument/2006/relationships/slide"/><Relationship Id="rId21" Target="slides/slide5.xml" Type="http://schemas.openxmlformats.org/officeDocument/2006/relationships/slide"/><Relationship Id="rId22" Target="slides/slide6.xml" Type="http://schemas.openxmlformats.org/officeDocument/2006/relationships/slide"/><Relationship Id="rId23" Target="slides/slide7.xml" Type="http://schemas.openxmlformats.org/officeDocument/2006/relationships/slide"/><Relationship Id="rId24" Target="slides/slide8.xml" Type="http://schemas.openxmlformats.org/officeDocument/2006/relationships/slide"/><Relationship Id="rId25" Target="slides/slide9.xml" Type="http://schemas.openxmlformats.org/officeDocument/2006/relationships/slide"/><Relationship Id="rId26" Target="slides/slide10.xml" Type="http://schemas.openxmlformats.org/officeDocument/2006/relationships/slide"/><Relationship Id="rId27" Target="slides/slide11.xml" Type="http://schemas.openxmlformats.org/officeDocument/2006/relationships/slide"/><Relationship Id="rId28" Target="slides/slide12.xml" Type="http://schemas.openxmlformats.org/officeDocument/2006/relationships/slide"/><Relationship Id="rId29" Target="slides/slide13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57061" y="3720392"/>
            <a:ext cx="8752774" cy="195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22"/>
              </a:lnSpc>
            </a:pPr>
            <a:r>
              <a:rPr lang="en-US" sz="14522">
                <a:solidFill>
                  <a:srgbClr val="000000"/>
                </a:solidFill>
                <a:latin typeface="Bebas Neue Bold"/>
              </a:rPr>
              <a:t>ORIENTADA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696932" y="7681132"/>
            <a:ext cx="5012346" cy="781940"/>
            <a:chOff x="0" y="0"/>
            <a:chExt cx="6609980" cy="1031175"/>
          </a:xfrm>
        </p:grpSpPr>
        <p:sp>
          <p:nvSpPr>
            <p:cNvPr name="Freeform 4" id="4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name="Freeform 5" id="5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981873" y="1121493"/>
            <a:ext cx="277427" cy="277427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6575495" y="1121493"/>
            <a:ext cx="277427" cy="277427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6169118" y="1121493"/>
            <a:ext cx="277427" cy="277427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9921161" y="7804966"/>
            <a:ext cx="4582676" cy="522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60"/>
              </a:lnSpc>
            </a:pPr>
            <a:r>
              <a:rPr lang="en-US" sz="3043" spc="456">
                <a:solidFill>
                  <a:srgbClr val="000000"/>
                </a:solidFill>
                <a:latin typeface="Bebas Neue"/>
              </a:rPr>
              <a:t>by Rafa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8899525"/>
            <a:ext cx="40777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Poppins"/>
              </a:rPr>
              <a:t>rafael_c_alves@hotmail.com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952500"/>
            <a:ext cx="5327435" cy="58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SENAC/São Leopoldo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767613" y="5227495"/>
            <a:ext cx="8752774" cy="195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22"/>
              </a:lnSpc>
            </a:pPr>
            <a:r>
              <a:rPr lang="en-US" sz="14522">
                <a:solidFill>
                  <a:srgbClr val="000000"/>
                </a:solidFill>
                <a:latin typeface="Bebas Neue Bold"/>
              </a:rPr>
              <a:t>OBJETOS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500904" y="4823386"/>
            <a:ext cx="1710461" cy="1732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088"/>
              </a:lnSpc>
            </a:pPr>
            <a:r>
              <a:rPr lang="en-US" sz="13088">
                <a:solidFill>
                  <a:srgbClr val="B91646"/>
                </a:solidFill>
                <a:latin typeface="Brittany"/>
              </a:rPr>
              <a:t>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280027" y="2223887"/>
            <a:ext cx="5727946" cy="1460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22"/>
              </a:lnSpc>
            </a:pPr>
            <a:r>
              <a:rPr lang="en-US" sz="10922">
                <a:solidFill>
                  <a:srgbClr val="B91646"/>
                </a:solidFill>
                <a:latin typeface="Brittany"/>
              </a:rPr>
              <a:t>programação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331777" y="3956119"/>
            <a:ext cx="5209256" cy="2308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PROGRAMAÇÃO EM PARES</a:t>
            </a:r>
          </a:p>
        </p:txBody>
      </p:sp>
      <p:sp>
        <p:nvSpPr>
          <p:cNvPr name="AutoShape 3" id="3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2007828" y="4751607"/>
            <a:ext cx="5012346" cy="781940"/>
            <a:chOff x="0" y="0"/>
            <a:chExt cx="6609980" cy="1031175"/>
          </a:xfrm>
        </p:grpSpPr>
        <p:sp>
          <p:nvSpPr>
            <p:cNvPr name="Freeform 5" id="5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name="Freeform 6" id="6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2007817" y="6171722"/>
            <a:ext cx="5012346" cy="781940"/>
            <a:chOff x="0" y="0"/>
            <a:chExt cx="6609980" cy="1031175"/>
          </a:xfrm>
        </p:grpSpPr>
        <p:sp>
          <p:nvSpPr>
            <p:cNvPr name="Freeform 8" id="8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name="Freeform 9" id="9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2007817" y="7591837"/>
            <a:ext cx="5012346" cy="781940"/>
            <a:chOff x="0" y="0"/>
            <a:chExt cx="6609980" cy="1031175"/>
          </a:xfrm>
        </p:grpSpPr>
        <p:sp>
          <p:nvSpPr>
            <p:cNvPr name="Freeform 11" id="11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name="Freeform 12" id="12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2614523" y="6276507"/>
            <a:ext cx="379893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Escola de Direção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614534" y="4856392"/>
            <a:ext cx="379893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Pomodoro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614523" y="7696622"/>
            <a:ext cx="379893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Guia de turismo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2007817" y="1913223"/>
            <a:ext cx="5012346" cy="781940"/>
            <a:chOff x="0" y="0"/>
            <a:chExt cx="6609980" cy="1031175"/>
          </a:xfrm>
        </p:grpSpPr>
        <p:sp>
          <p:nvSpPr>
            <p:cNvPr name="Freeform 17" id="17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name="Freeform 18" id="18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2007828" y="3331492"/>
            <a:ext cx="5012346" cy="781940"/>
            <a:chOff x="0" y="0"/>
            <a:chExt cx="6609980" cy="1031175"/>
          </a:xfrm>
        </p:grpSpPr>
        <p:sp>
          <p:nvSpPr>
            <p:cNvPr name="Freeform 20" id="20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name="Freeform 21" id="21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2614523" y="2018007"/>
            <a:ext cx="379893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Piloto &amp; Navegador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614534" y="3436277"/>
            <a:ext cx="379893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Pingue-Pongue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37630" y="2091956"/>
            <a:ext cx="6012740" cy="1601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AVALIATIVO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875064" y="841647"/>
            <a:ext cx="4537872" cy="1191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processo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4122171"/>
            <a:ext cx="16230600" cy="3570670"/>
            <a:chOff x="0" y="0"/>
            <a:chExt cx="21403936" cy="4708783"/>
          </a:xfrm>
        </p:grpSpPr>
        <p:sp>
          <p:nvSpPr>
            <p:cNvPr name="Freeform 5" id="5"/>
            <p:cNvSpPr/>
            <p:nvPr/>
          </p:nvSpPr>
          <p:spPr>
            <a:xfrm>
              <a:off x="31750" y="31750"/>
              <a:ext cx="21340435" cy="4645284"/>
            </a:xfrm>
            <a:custGeom>
              <a:avLst/>
              <a:gdLst/>
              <a:ahLst/>
              <a:cxnLst/>
              <a:rect r="r" b="b" t="t" l="l"/>
              <a:pathLst>
                <a:path h="4645284" w="21340435">
                  <a:moveTo>
                    <a:pt x="21247726" y="4645284"/>
                  </a:moveTo>
                  <a:lnTo>
                    <a:pt x="92710" y="4645284"/>
                  </a:lnTo>
                  <a:cubicBezTo>
                    <a:pt x="41910" y="4645284"/>
                    <a:pt x="0" y="4603373"/>
                    <a:pt x="0" y="455257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246457" y="0"/>
                  </a:lnTo>
                  <a:cubicBezTo>
                    <a:pt x="21297257" y="0"/>
                    <a:pt x="21339166" y="41910"/>
                    <a:pt x="21339166" y="92710"/>
                  </a:cubicBezTo>
                  <a:lnTo>
                    <a:pt x="21339166" y="4551304"/>
                  </a:lnTo>
                  <a:cubicBezTo>
                    <a:pt x="21340435" y="4603374"/>
                    <a:pt x="21298526" y="4645284"/>
                    <a:pt x="21247726" y="4645284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name="Freeform 6" id="6"/>
            <p:cNvSpPr/>
            <p:nvPr/>
          </p:nvSpPr>
          <p:spPr>
            <a:xfrm>
              <a:off x="0" y="0"/>
              <a:ext cx="21403935" cy="4708784"/>
            </a:xfrm>
            <a:custGeom>
              <a:avLst/>
              <a:gdLst/>
              <a:ahLst/>
              <a:cxnLst/>
              <a:rect r="r" b="b" t="t" l="l"/>
              <a:pathLst>
                <a:path h="4708784" w="21403935">
                  <a:moveTo>
                    <a:pt x="21279476" y="59690"/>
                  </a:moveTo>
                  <a:cubicBezTo>
                    <a:pt x="21315035" y="59690"/>
                    <a:pt x="21344246" y="88900"/>
                    <a:pt x="21344246" y="124460"/>
                  </a:cubicBezTo>
                  <a:lnTo>
                    <a:pt x="21344246" y="4584324"/>
                  </a:lnTo>
                  <a:cubicBezTo>
                    <a:pt x="21344246" y="4619884"/>
                    <a:pt x="21315035" y="4649094"/>
                    <a:pt x="21279476" y="4649094"/>
                  </a:cubicBezTo>
                  <a:lnTo>
                    <a:pt x="124460" y="4649094"/>
                  </a:lnTo>
                  <a:cubicBezTo>
                    <a:pt x="88900" y="4649094"/>
                    <a:pt x="59690" y="4619884"/>
                    <a:pt x="59690" y="4584324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279476" y="59690"/>
                  </a:lnTo>
                  <a:moveTo>
                    <a:pt x="2127947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84324"/>
                  </a:lnTo>
                  <a:cubicBezTo>
                    <a:pt x="0" y="4652904"/>
                    <a:pt x="55880" y="4708784"/>
                    <a:pt x="124460" y="4708784"/>
                  </a:cubicBezTo>
                  <a:lnTo>
                    <a:pt x="21279476" y="4708784"/>
                  </a:lnTo>
                  <a:cubicBezTo>
                    <a:pt x="21348057" y="4708784"/>
                    <a:pt x="21403935" y="4652904"/>
                    <a:pt x="21403935" y="4584324"/>
                  </a:cubicBezTo>
                  <a:lnTo>
                    <a:pt x="21403935" y="124460"/>
                  </a:lnTo>
                  <a:cubicBezTo>
                    <a:pt x="21403935" y="55880"/>
                    <a:pt x="21348057" y="0"/>
                    <a:pt x="2127947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AutoShape 7" id="7"/>
          <p:cNvSpPr/>
          <p:nvPr/>
        </p:nvSpPr>
        <p:spPr>
          <a:xfrm rot="2017">
            <a:off x="1028704" y="5273076"/>
            <a:ext cx="16230603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3767252" y="5143500"/>
            <a:ext cx="280984" cy="278202"/>
            <a:chOff x="0" y="0"/>
            <a:chExt cx="1008785" cy="998798"/>
          </a:xfrm>
        </p:grpSpPr>
        <p:sp>
          <p:nvSpPr>
            <p:cNvPr name="Freeform 9" id="9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r="r" b="b" t="t" l="l"/>
              <a:pathLst>
                <a:path h="935298" w="945285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name="Freeform 10" id="10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r="r" b="b" t="t" l="l"/>
              <a:pathLst>
                <a:path h="998799" w="1008785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003508" y="5143500"/>
            <a:ext cx="280984" cy="278202"/>
            <a:chOff x="0" y="0"/>
            <a:chExt cx="1008785" cy="998798"/>
          </a:xfrm>
        </p:grpSpPr>
        <p:sp>
          <p:nvSpPr>
            <p:cNvPr name="Freeform 12" id="12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r="r" b="b" t="t" l="l"/>
              <a:pathLst>
                <a:path h="935298" w="945285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name="Freeform 13" id="13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r="r" b="b" t="t" l="l"/>
              <a:pathLst>
                <a:path h="998799" w="1008785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3808301" y="5143500"/>
            <a:ext cx="280984" cy="278202"/>
            <a:chOff x="0" y="0"/>
            <a:chExt cx="1008785" cy="998798"/>
          </a:xfrm>
        </p:grpSpPr>
        <p:sp>
          <p:nvSpPr>
            <p:cNvPr name="Freeform 15" id="15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r="r" b="b" t="t" l="l"/>
              <a:pathLst>
                <a:path h="935298" w="945285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name="Freeform 16" id="16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r="r" b="b" t="t" l="l"/>
              <a:pathLst>
                <a:path h="998799" w="1008785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2370613" y="5667370"/>
            <a:ext cx="3074262" cy="1558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8"/>
              </a:lnSpc>
            </a:pPr>
            <a:r>
              <a:rPr lang="en-US" sz="5327">
                <a:solidFill>
                  <a:srgbClr val="000000"/>
                </a:solidFill>
                <a:latin typeface="Bebas Neue Bold"/>
              </a:rPr>
              <a:t>Listas de </a:t>
            </a:r>
          </a:p>
          <a:p>
            <a:pPr algn="ctr">
              <a:lnSpc>
                <a:spcPts val="2663"/>
              </a:lnSpc>
            </a:pPr>
            <a:r>
              <a:rPr lang="en-US" sz="5327">
                <a:solidFill>
                  <a:srgbClr val="000000"/>
                </a:solidFill>
                <a:latin typeface="Bebas Neue Bold"/>
              </a:rPr>
              <a:t>exercícios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606875" y="5657362"/>
            <a:ext cx="3074262" cy="1578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58"/>
              </a:lnSpc>
            </a:pPr>
            <a:r>
              <a:rPr lang="en-US" sz="5327">
                <a:solidFill>
                  <a:srgbClr val="000000"/>
                </a:solidFill>
                <a:latin typeface="Bebas Neue Bold"/>
              </a:rPr>
              <a:t>Desafios de</a:t>
            </a:r>
          </a:p>
          <a:p>
            <a:pPr algn="ctr">
              <a:lnSpc>
                <a:spcPts val="2663"/>
              </a:lnSpc>
            </a:pPr>
            <a:r>
              <a:rPr lang="en-US" sz="5327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411662" y="5923579"/>
            <a:ext cx="3074262" cy="1249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1"/>
              </a:lnSpc>
            </a:pPr>
            <a:r>
              <a:rPr lang="en-US" sz="5327">
                <a:solidFill>
                  <a:srgbClr val="000000"/>
                </a:solidFill>
                <a:latin typeface="Bebas Neue Bold"/>
              </a:rPr>
              <a:t>Participação em aula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9357" y="1990489"/>
            <a:ext cx="5591271" cy="6285705"/>
            <a:chOff x="0" y="0"/>
            <a:chExt cx="7840207" cy="8813958"/>
          </a:xfrm>
        </p:grpSpPr>
        <p:sp>
          <p:nvSpPr>
            <p:cNvPr name="Freeform 3" id="3"/>
            <p:cNvSpPr/>
            <p:nvPr/>
          </p:nvSpPr>
          <p:spPr>
            <a:xfrm>
              <a:off x="31750" y="31750"/>
              <a:ext cx="7776707" cy="8750458"/>
            </a:xfrm>
            <a:custGeom>
              <a:avLst/>
              <a:gdLst/>
              <a:ahLst/>
              <a:cxnLst/>
              <a:rect r="r" b="b" t="t" l="l"/>
              <a:pathLst>
                <a:path h="8750458" w="7776707">
                  <a:moveTo>
                    <a:pt x="7683997" y="8750458"/>
                  </a:moveTo>
                  <a:lnTo>
                    <a:pt x="92710" y="8750458"/>
                  </a:lnTo>
                  <a:cubicBezTo>
                    <a:pt x="41910" y="8750458"/>
                    <a:pt x="0" y="8708548"/>
                    <a:pt x="0" y="865774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682727" y="0"/>
                  </a:lnTo>
                  <a:cubicBezTo>
                    <a:pt x="7733527" y="0"/>
                    <a:pt x="7775437" y="41910"/>
                    <a:pt x="7775437" y="92710"/>
                  </a:cubicBezTo>
                  <a:lnTo>
                    <a:pt x="7775437" y="8656479"/>
                  </a:lnTo>
                  <a:cubicBezTo>
                    <a:pt x="7776707" y="8708548"/>
                    <a:pt x="7734797" y="8750458"/>
                    <a:pt x="7683997" y="8750458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name="Freeform 4" id="4"/>
            <p:cNvSpPr/>
            <p:nvPr/>
          </p:nvSpPr>
          <p:spPr>
            <a:xfrm>
              <a:off x="0" y="0"/>
              <a:ext cx="7840207" cy="8813958"/>
            </a:xfrm>
            <a:custGeom>
              <a:avLst/>
              <a:gdLst/>
              <a:ahLst/>
              <a:cxnLst/>
              <a:rect r="r" b="b" t="t" l="l"/>
              <a:pathLst>
                <a:path h="8813958" w="7840207">
                  <a:moveTo>
                    <a:pt x="7715747" y="59690"/>
                  </a:moveTo>
                  <a:cubicBezTo>
                    <a:pt x="7751307" y="59690"/>
                    <a:pt x="7780517" y="88900"/>
                    <a:pt x="7780517" y="124460"/>
                  </a:cubicBezTo>
                  <a:lnTo>
                    <a:pt x="7780517" y="8689498"/>
                  </a:lnTo>
                  <a:cubicBezTo>
                    <a:pt x="7780517" y="8725058"/>
                    <a:pt x="7751307" y="8754269"/>
                    <a:pt x="7715747" y="8754269"/>
                  </a:cubicBezTo>
                  <a:lnTo>
                    <a:pt x="124460" y="8754269"/>
                  </a:lnTo>
                  <a:cubicBezTo>
                    <a:pt x="88900" y="8754269"/>
                    <a:pt x="59690" y="8725058"/>
                    <a:pt x="59690" y="868949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715747" y="59690"/>
                  </a:lnTo>
                  <a:moveTo>
                    <a:pt x="771574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689498"/>
                  </a:lnTo>
                  <a:cubicBezTo>
                    <a:pt x="0" y="8758079"/>
                    <a:pt x="55880" y="8813958"/>
                    <a:pt x="124460" y="8813958"/>
                  </a:cubicBezTo>
                  <a:lnTo>
                    <a:pt x="7715747" y="8813958"/>
                  </a:lnTo>
                  <a:cubicBezTo>
                    <a:pt x="7784327" y="8813958"/>
                    <a:pt x="7840207" y="8758079"/>
                    <a:pt x="7840207" y="8689498"/>
                  </a:cubicBezTo>
                  <a:lnTo>
                    <a:pt x="7840207" y="124460"/>
                  </a:lnTo>
                  <a:cubicBezTo>
                    <a:pt x="7840207" y="55880"/>
                    <a:pt x="7784327" y="0"/>
                    <a:pt x="771574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61173" y="2304080"/>
            <a:ext cx="4807639" cy="5658522"/>
            <a:chOff x="0" y="0"/>
            <a:chExt cx="6410185" cy="7544696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0" r="53656" b="0"/>
            <a:stretch>
              <a:fillRect/>
            </a:stretch>
          </p:blipFill>
          <p:spPr>
            <a:xfrm>
              <a:off x="0" y="0"/>
              <a:ext cx="6410185" cy="7544696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8426655" y="2031785"/>
            <a:ext cx="6378843" cy="3111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VAMOS</a:t>
            </a:r>
          </a:p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PROGRAMAR?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26655" y="7798037"/>
            <a:ext cx="6012740" cy="478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Obrigado pela atenção, pessoal!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6981873" y="1121493"/>
            <a:ext cx="277427" cy="277427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6575495" y="1121493"/>
            <a:ext cx="277427" cy="277427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6169118" y="1121493"/>
            <a:ext cx="277427" cy="277427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028700" y="8899525"/>
            <a:ext cx="40777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Poppins"/>
              </a:rPr>
              <a:t>rafael_c_alves@hotmail.com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952500"/>
            <a:ext cx="5327435" cy="58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SENAC/São Leopoldo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5400000">
            <a:off x="6568498" y="6357215"/>
            <a:ext cx="5131954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502128" y="3491436"/>
            <a:ext cx="5750608" cy="575060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3177052" y="3659039"/>
            <a:ext cx="2739725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ACESSE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07483" y="5005990"/>
            <a:ext cx="6278862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B91646"/>
                </a:solidFill>
                <a:latin typeface="Bebas Neue Bold"/>
              </a:rPr>
              <a:t>WWW.MENTI.COM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98284" y="6352941"/>
            <a:ext cx="5497260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INSIRA O CÓDIGO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98284" y="7699893"/>
            <a:ext cx="5497260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B91646"/>
                </a:solidFill>
                <a:latin typeface="Bebas Neue Bold"/>
              </a:rPr>
              <a:t>4373 8367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74346" y="8780144"/>
            <a:ext cx="7006171" cy="478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ou use o QR code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137630" y="1448847"/>
            <a:ext cx="6012740" cy="1601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FEEDBACK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90550" y="1028700"/>
            <a:ext cx="5629507" cy="8229600"/>
            <a:chOff x="0" y="0"/>
            <a:chExt cx="7423855" cy="10852700"/>
          </a:xfrm>
        </p:grpSpPr>
        <p:sp>
          <p:nvSpPr>
            <p:cNvPr name="Freeform 3" id="3"/>
            <p:cNvSpPr/>
            <p:nvPr/>
          </p:nvSpPr>
          <p:spPr>
            <a:xfrm>
              <a:off x="31750" y="31750"/>
              <a:ext cx="7360355" cy="10789200"/>
            </a:xfrm>
            <a:custGeom>
              <a:avLst/>
              <a:gdLst/>
              <a:ahLst/>
              <a:cxnLst/>
              <a:rect r="r" b="b" t="t" l="l"/>
              <a:pathLst>
                <a:path h="10789200" w="7360355">
                  <a:moveTo>
                    <a:pt x="7267645" y="10789200"/>
                  </a:moveTo>
                  <a:lnTo>
                    <a:pt x="92710" y="10789200"/>
                  </a:lnTo>
                  <a:cubicBezTo>
                    <a:pt x="41910" y="10789200"/>
                    <a:pt x="0" y="10747290"/>
                    <a:pt x="0" y="1069649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266374" y="0"/>
                  </a:lnTo>
                  <a:cubicBezTo>
                    <a:pt x="7317174" y="0"/>
                    <a:pt x="7359085" y="41910"/>
                    <a:pt x="7359085" y="92710"/>
                  </a:cubicBezTo>
                  <a:lnTo>
                    <a:pt x="7359085" y="10695220"/>
                  </a:lnTo>
                  <a:cubicBezTo>
                    <a:pt x="7360355" y="10747290"/>
                    <a:pt x="7318445" y="10789200"/>
                    <a:pt x="7267645" y="10789200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name="Freeform 4" id="4"/>
            <p:cNvSpPr/>
            <p:nvPr/>
          </p:nvSpPr>
          <p:spPr>
            <a:xfrm>
              <a:off x="0" y="0"/>
              <a:ext cx="7423855" cy="10852700"/>
            </a:xfrm>
            <a:custGeom>
              <a:avLst/>
              <a:gdLst/>
              <a:ahLst/>
              <a:cxnLst/>
              <a:rect r="r" b="b" t="t" l="l"/>
              <a:pathLst>
                <a:path h="10852700" w="7423855">
                  <a:moveTo>
                    <a:pt x="7299395" y="59690"/>
                  </a:moveTo>
                  <a:cubicBezTo>
                    <a:pt x="7334955" y="59690"/>
                    <a:pt x="7364164" y="88900"/>
                    <a:pt x="7364164" y="124460"/>
                  </a:cubicBezTo>
                  <a:lnTo>
                    <a:pt x="7364164" y="10728240"/>
                  </a:lnTo>
                  <a:cubicBezTo>
                    <a:pt x="7364164" y="10763800"/>
                    <a:pt x="7334955" y="10793010"/>
                    <a:pt x="7299395" y="10793010"/>
                  </a:cubicBezTo>
                  <a:lnTo>
                    <a:pt x="124460" y="10793010"/>
                  </a:lnTo>
                  <a:cubicBezTo>
                    <a:pt x="88900" y="10793010"/>
                    <a:pt x="59690" y="10763800"/>
                    <a:pt x="59690" y="1072824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299395" y="59690"/>
                  </a:lnTo>
                  <a:moveTo>
                    <a:pt x="729939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728240"/>
                  </a:lnTo>
                  <a:cubicBezTo>
                    <a:pt x="0" y="10796820"/>
                    <a:pt x="55880" y="10852700"/>
                    <a:pt x="124460" y="10852700"/>
                  </a:cubicBezTo>
                  <a:lnTo>
                    <a:pt x="7299395" y="10852700"/>
                  </a:lnTo>
                  <a:cubicBezTo>
                    <a:pt x="7367974" y="10852700"/>
                    <a:pt x="7423855" y="10796820"/>
                    <a:pt x="7423855" y="10728240"/>
                  </a:cubicBezTo>
                  <a:lnTo>
                    <a:pt x="7423855" y="124460"/>
                  </a:lnTo>
                  <a:cubicBezTo>
                    <a:pt x="7423855" y="55880"/>
                    <a:pt x="7367974" y="0"/>
                    <a:pt x="729939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814668" y="1498749"/>
            <a:ext cx="4711576" cy="7289502"/>
            <a:chOff x="0" y="0"/>
            <a:chExt cx="6282101" cy="9719337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31823" t="20838" r="29801" b="0"/>
            <a:stretch>
              <a:fillRect/>
            </a:stretch>
          </p:blipFill>
          <p:spPr>
            <a:xfrm>
              <a:off x="0" y="0"/>
              <a:ext cx="6282101" cy="9719337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14999795" y="4763856"/>
            <a:ext cx="2259505" cy="791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Rafael</a:t>
            </a:r>
          </a:p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Corrêa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77810" y="4947822"/>
            <a:ext cx="6012740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SOU EU?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47732" y="3913389"/>
            <a:ext cx="4537872" cy="1189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 Bold"/>
              </a:rPr>
              <a:t>quem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105066" y="1028700"/>
            <a:ext cx="5629507" cy="8229600"/>
            <a:chOff x="0" y="0"/>
            <a:chExt cx="7423855" cy="10852700"/>
          </a:xfrm>
        </p:grpSpPr>
        <p:sp>
          <p:nvSpPr>
            <p:cNvPr name="Freeform 3" id="3"/>
            <p:cNvSpPr/>
            <p:nvPr/>
          </p:nvSpPr>
          <p:spPr>
            <a:xfrm>
              <a:off x="31750" y="31750"/>
              <a:ext cx="7360355" cy="10789200"/>
            </a:xfrm>
            <a:custGeom>
              <a:avLst/>
              <a:gdLst/>
              <a:ahLst/>
              <a:cxnLst/>
              <a:rect r="r" b="b" t="t" l="l"/>
              <a:pathLst>
                <a:path h="10789200" w="7360355">
                  <a:moveTo>
                    <a:pt x="7267645" y="10789200"/>
                  </a:moveTo>
                  <a:lnTo>
                    <a:pt x="92710" y="10789200"/>
                  </a:lnTo>
                  <a:cubicBezTo>
                    <a:pt x="41910" y="10789200"/>
                    <a:pt x="0" y="10747290"/>
                    <a:pt x="0" y="1069649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266374" y="0"/>
                  </a:lnTo>
                  <a:cubicBezTo>
                    <a:pt x="7317174" y="0"/>
                    <a:pt x="7359085" y="41910"/>
                    <a:pt x="7359085" y="92710"/>
                  </a:cubicBezTo>
                  <a:lnTo>
                    <a:pt x="7359085" y="10695220"/>
                  </a:lnTo>
                  <a:cubicBezTo>
                    <a:pt x="7360355" y="10747290"/>
                    <a:pt x="7318445" y="10789200"/>
                    <a:pt x="7267645" y="10789200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name="Freeform 4" id="4"/>
            <p:cNvSpPr/>
            <p:nvPr/>
          </p:nvSpPr>
          <p:spPr>
            <a:xfrm>
              <a:off x="0" y="0"/>
              <a:ext cx="7423855" cy="10852700"/>
            </a:xfrm>
            <a:custGeom>
              <a:avLst/>
              <a:gdLst/>
              <a:ahLst/>
              <a:cxnLst/>
              <a:rect r="r" b="b" t="t" l="l"/>
              <a:pathLst>
                <a:path h="10852700" w="7423855">
                  <a:moveTo>
                    <a:pt x="7299395" y="59690"/>
                  </a:moveTo>
                  <a:cubicBezTo>
                    <a:pt x="7334955" y="59690"/>
                    <a:pt x="7364164" y="88900"/>
                    <a:pt x="7364164" y="124460"/>
                  </a:cubicBezTo>
                  <a:lnTo>
                    <a:pt x="7364164" y="10728240"/>
                  </a:lnTo>
                  <a:cubicBezTo>
                    <a:pt x="7364164" y="10763800"/>
                    <a:pt x="7334955" y="10793010"/>
                    <a:pt x="7299395" y="10793010"/>
                  </a:cubicBezTo>
                  <a:lnTo>
                    <a:pt x="124460" y="10793010"/>
                  </a:lnTo>
                  <a:cubicBezTo>
                    <a:pt x="88900" y="10793010"/>
                    <a:pt x="59690" y="10763800"/>
                    <a:pt x="59690" y="1072824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299395" y="59690"/>
                  </a:lnTo>
                  <a:moveTo>
                    <a:pt x="729939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728240"/>
                  </a:lnTo>
                  <a:cubicBezTo>
                    <a:pt x="0" y="10796820"/>
                    <a:pt x="55880" y="10852700"/>
                    <a:pt x="124460" y="10852700"/>
                  </a:cubicBezTo>
                  <a:lnTo>
                    <a:pt x="7299395" y="10852700"/>
                  </a:lnTo>
                  <a:cubicBezTo>
                    <a:pt x="7367974" y="10852700"/>
                    <a:pt x="7423855" y="10796820"/>
                    <a:pt x="7423855" y="10728240"/>
                  </a:cubicBezTo>
                  <a:lnTo>
                    <a:pt x="7423855" y="124460"/>
                  </a:lnTo>
                  <a:cubicBezTo>
                    <a:pt x="7423855" y="55880"/>
                    <a:pt x="7367974" y="0"/>
                    <a:pt x="729939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529184" y="1498749"/>
            <a:ext cx="4711576" cy="7289502"/>
            <a:chOff x="0" y="0"/>
            <a:chExt cx="6282101" cy="9719337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31823" t="20838" r="29801" b="0"/>
            <a:stretch>
              <a:fillRect/>
            </a:stretch>
          </p:blipFill>
          <p:spPr>
            <a:xfrm>
              <a:off x="0" y="0"/>
              <a:ext cx="6282101" cy="9719337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1511519" y="1915801"/>
            <a:ext cx="6012740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SOU EU?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81440" y="881369"/>
            <a:ext cx="4537872" cy="1189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 Bold"/>
              </a:rPr>
              <a:t>quem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999795" y="4763856"/>
            <a:ext cx="2259505" cy="791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Rafael</a:t>
            </a:r>
          </a:p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Corrêa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28700" y="3833792"/>
            <a:ext cx="3816657" cy="3628979"/>
            <a:chOff x="0" y="0"/>
            <a:chExt cx="8715749" cy="8287166"/>
          </a:xfrm>
        </p:grpSpPr>
        <p:sp>
          <p:nvSpPr>
            <p:cNvPr name="Freeform 11" id="11"/>
            <p:cNvSpPr/>
            <p:nvPr/>
          </p:nvSpPr>
          <p:spPr>
            <a:xfrm>
              <a:off x="31750" y="31750"/>
              <a:ext cx="8652249" cy="8223665"/>
            </a:xfrm>
            <a:custGeom>
              <a:avLst/>
              <a:gdLst/>
              <a:ahLst/>
              <a:cxnLst/>
              <a:rect r="r" b="b" t="t" l="l"/>
              <a:pathLst>
                <a:path h="8223665" w="8652249">
                  <a:moveTo>
                    <a:pt x="8559539" y="8223665"/>
                  </a:moveTo>
                  <a:lnTo>
                    <a:pt x="92710" y="8223665"/>
                  </a:lnTo>
                  <a:cubicBezTo>
                    <a:pt x="41910" y="8223665"/>
                    <a:pt x="0" y="8181756"/>
                    <a:pt x="0" y="813095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58269" y="0"/>
                  </a:lnTo>
                  <a:cubicBezTo>
                    <a:pt x="8609069" y="0"/>
                    <a:pt x="8650979" y="41910"/>
                    <a:pt x="8650979" y="92710"/>
                  </a:cubicBezTo>
                  <a:lnTo>
                    <a:pt x="8650979" y="8129686"/>
                  </a:lnTo>
                  <a:cubicBezTo>
                    <a:pt x="8652249" y="8181756"/>
                    <a:pt x="8610339" y="8223665"/>
                    <a:pt x="8559539" y="822366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name="Freeform 12" id="12"/>
            <p:cNvSpPr/>
            <p:nvPr/>
          </p:nvSpPr>
          <p:spPr>
            <a:xfrm>
              <a:off x="0" y="0"/>
              <a:ext cx="8715749" cy="8287166"/>
            </a:xfrm>
            <a:custGeom>
              <a:avLst/>
              <a:gdLst/>
              <a:ahLst/>
              <a:cxnLst/>
              <a:rect r="r" b="b" t="t" l="l"/>
              <a:pathLst>
                <a:path h="8287166" w="8715749">
                  <a:moveTo>
                    <a:pt x="8591289" y="59690"/>
                  </a:moveTo>
                  <a:cubicBezTo>
                    <a:pt x="8626849" y="59690"/>
                    <a:pt x="8656058" y="88900"/>
                    <a:pt x="8656058" y="124460"/>
                  </a:cubicBezTo>
                  <a:lnTo>
                    <a:pt x="8656058" y="8162706"/>
                  </a:lnTo>
                  <a:cubicBezTo>
                    <a:pt x="8656058" y="8198266"/>
                    <a:pt x="8626849" y="8227476"/>
                    <a:pt x="8591289" y="8227476"/>
                  </a:cubicBezTo>
                  <a:lnTo>
                    <a:pt x="124460" y="8227476"/>
                  </a:lnTo>
                  <a:cubicBezTo>
                    <a:pt x="88900" y="8227476"/>
                    <a:pt x="59690" y="8198266"/>
                    <a:pt x="59690" y="816270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591289" y="59690"/>
                  </a:lnTo>
                  <a:moveTo>
                    <a:pt x="859128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162706"/>
                  </a:lnTo>
                  <a:cubicBezTo>
                    <a:pt x="0" y="8231286"/>
                    <a:pt x="55880" y="8287166"/>
                    <a:pt x="124460" y="8287166"/>
                  </a:cubicBezTo>
                  <a:lnTo>
                    <a:pt x="8591289" y="8287166"/>
                  </a:lnTo>
                  <a:cubicBezTo>
                    <a:pt x="8659869" y="8287166"/>
                    <a:pt x="8715749" y="8231286"/>
                    <a:pt x="8715749" y="8162706"/>
                  </a:cubicBezTo>
                  <a:lnTo>
                    <a:pt x="8715749" y="124460"/>
                  </a:lnTo>
                  <a:cubicBezTo>
                    <a:pt x="8715749" y="55880"/>
                    <a:pt x="8659869" y="0"/>
                    <a:pt x="85912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370878" y="4198537"/>
            <a:ext cx="3132301" cy="2899489"/>
            <a:chOff x="0" y="0"/>
            <a:chExt cx="4176401" cy="3865985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3"/>
            <a:srcRect l="34767" t="24066" r="34576" b="38096"/>
            <a:stretch>
              <a:fillRect/>
            </a:stretch>
          </p:blipFill>
          <p:spPr>
            <a:xfrm>
              <a:off x="0" y="0"/>
              <a:ext cx="4176401" cy="3865985"/>
            </a:xfrm>
            <a:prstGeom prst="rect">
              <a:avLst/>
            </a:prstGeom>
          </p:spPr>
        </p:pic>
      </p:grpSp>
      <p:grpSp>
        <p:nvGrpSpPr>
          <p:cNvPr name="Group 15" id="15"/>
          <p:cNvGrpSpPr/>
          <p:nvPr/>
        </p:nvGrpSpPr>
        <p:grpSpPr>
          <a:xfrm rot="0">
            <a:off x="6069690" y="2604884"/>
            <a:ext cx="3558447" cy="3383466"/>
            <a:chOff x="0" y="0"/>
            <a:chExt cx="8715749" cy="8287166"/>
          </a:xfrm>
        </p:grpSpPr>
        <p:sp>
          <p:nvSpPr>
            <p:cNvPr name="Freeform 16" id="16"/>
            <p:cNvSpPr/>
            <p:nvPr/>
          </p:nvSpPr>
          <p:spPr>
            <a:xfrm>
              <a:off x="31750" y="31750"/>
              <a:ext cx="8652249" cy="8223665"/>
            </a:xfrm>
            <a:custGeom>
              <a:avLst/>
              <a:gdLst/>
              <a:ahLst/>
              <a:cxnLst/>
              <a:rect r="r" b="b" t="t" l="l"/>
              <a:pathLst>
                <a:path h="8223665" w="8652249">
                  <a:moveTo>
                    <a:pt x="8559539" y="8223665"/>
                  </a:moveTo>
                  <a:lnTo>
                    <a:pt x="92710" y="8223665"/>
                  </a:lnTo>
                  <a:cubicBezTo>
                    <a:pt x="41910" y="8223665"/>
                    <a:pt x="0" y="8181756"/>
                    <a:pt x="0" y="813095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58269" y="0"/>
                  </a:lnTo>
                  <a:cubicBezTo>
                    <a:pt x="8609069" y="0"/>
                    <a:pt x="8650979" y="41910"/>
                    <a:pt x="8650979" y="92710"/>
                  </a:cubicBezTo>
                  <a:lnTo>
                    <a:pt x="8650979" y="8129686"/>
                  </a:lnTo>
                  <a:cubicBezTo>
                    <a:pt x="8652249" y="8181756"/>
                    <a:pt x="8610339" y="8223665"/>
                    <a:pt x="8559539" y="822366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name="Freeform 17" id="17"/>
            <p:cNvSpPr/>
            <p:nvPr/>
          </p:nvSpPr>
          <p:spPr>
            <a:xfrm>
              <a:off x="0" y="0"/>
              <a:ext cx="8715749" cy="8287166"/>
            </a:xfrm>
            <a:custGeom>
              <a:avLst/>
              <a:gdLst/>
              <a:ahLst/>
              <a:cxnLst/>
              <a:rect r="r" b="b" t="t" l="l"/>
              <a:pathLst>
                <a:path h="8287166" w="8715749">
                  <a:moveTo>
                    <a:pt x="8591289" y="59690"/>
                  </a:moveTo>
                  <a:cubicBezTo>
                    <a:pt x="8626849" y="59690"/>
                    <a:pt x="8656058" y="88900"/>
                    <a:pt x="8656058" y="124460"/>
                  </a:cubicBezTo>
                  <a:lnTo>
                    <a:pt x="8656058" y="8162706"/>
                  </a:lnTo>
                  <a:cubicBezTo>
                    <a:pt x="8656058" y="8198266"/>
                    <a:pt x="8626849" y="8227476"/>
                    <a:pt x="8591289" y="8227476"/>
                  </a:cubicBezTo>
                  <a:lnTo>
                    <a:pt x="124460" y="8227476"/>
                  </a:lnTo>
                  <a:cubicBezTo>
                    <a:pt x="88900" y="8227476"/>
                    <a:pt x="59690" y="8198266"/>
                    <a:pt x="59690" y="816270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591289" y="59690"/>
                  </a:lnTo>
                  <a:moveTo>
                    <a:pt x="859128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162706"/>
                  </a:lnTo>
                  <a:cubicBezTo>
                    <a:pt x="0" y="8231286"/>
                    <a:pt x="55880" y="8287166"/>
                    <a:pt x="124460" y="8287166"/>
                  </a:cubicBezTo>
                  <a:lnTo>
                    <a:pt x="8591289" y="8287166"/>
                  </a:lnTo>
                  <a:cubicBezTo>
                    <a:pt x="8659869" y="8287166"/>
                    <a:pt x="8715749" y="8231286"/>
                    <a:pt x="8715749" y="8162706"/>
                  </a:cubicBezTo>
                  <a:lnTo>
                    <a:pt x="8715749" y="124460"/>
                  </a:lnTo>
                  <a:cubicBezTo>
                    <a:pt x="8715749" y="55880"/>
                    <a:pt x="8659869" y="0"/>
                    <a:pt x="85912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6388719" y="2944952"/>
            <a:ext cx="2920390" cy="2703329"/>
            <a:chOff x="0" y="0"/>
            <a:chExt cx="3893854" cy="3604438"/>
          </a:xfrm>
        </p:grpSpPr>
        <p:pic>
          <p:nvPicPr>
            <p:cNvPr name="Picture 19" id="19"/>
            <p:cNvPicPr>
              <a:picLocks noChangeAspect="true"/>
            </p:cNvPicPr>
            <p:nvPr/>
          </p:nvPicPr>
          <p:blipFill>
            <a:blip r:embed="rId4"/>
            <a:srcRect l="16482" t="18376" r="0" b="23640"/>
            <a:stretch>
              <a:fillRect/>
            </a:stretch>
          </p:blipFill>
          <p:spPr>
            <a:xfrm>
              <a:off x="0" y="0"/>
              <a:ext cx="3893854" cy="3604438"/>
            </a:xfrm>
            <a:prstGeom prst="rect">
              <a:avLst/>
            </a:prstGeom>
          </p:spPr>
        </p:pic>
      </p:grpSp>
      <p:grpSp>
        <p:nvGrpSpPr>
          <p:cNvPr name="Group 20" id="20"/>
          <p:cNvGrpSpPr/>
          <p:nvPr/>
        </p:nvGrpSpPr>
        <p:grpSpPr>
          <a:xfrm rot="0">
            <a:off x="5072716" y="6132076"/>
            <a:ext cx="3662317" cy="3482228"/>
            <a:chOff x="0" y="0"/>
            <a:chExt cx="8715749" cy="8287166"/>
          </a:xfrm>
        </p:grpSpPr>
        <p:sp>
          <p:nvSpPr>
            <p:cNvPr name="Freeform 21" id="21"/>
            <p:cNvSpPr/>
            <p:nvPr/>
          </p:nvSpPr>
          <p:spPr>
            <a:xfrm>
              <a:off x="31750" y="31750"/>
              <a:ext cx="8652249" cy="8223665"/>
            </a:xfrm>
            <a:custGeom>
              <a:avLst/>
              <a:gdLst/>
              <a:ahLst/>
              <a:cxnLst/>
              <a:rect r="r" b="b" t="t" l="l"/>
              <a:pathLst>
                <a:path h="8223665" w="8652249">
                  <a:moveTo>
                    <a:pt x="8559539" y="8223665"/>
                  </a:moveTo>
                  <a:lnTo>
                    <a:pt x="92710" y="8223665"/>
                  </a:lnTo>
                  <a:cubicBezTo>
                    <a:pt x="41910" y="8223665"/>
                    <a:pt x="0" y="8181756"/>
                    <a:pt x="0" y="813095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58269" y="0"/>
                  </a:lnTo>
                  <a:cubicBezTo>
                    <a:pt x="8609069" y="0"/>
                    <a:pt x="8650979" y="41910"/>
                    <a:pt x="8650979" y="92710"/>
                  </a:cubicBezTo>
                  <a:lnTo>
                    <a:pt x="8650979" y="8129686"/>
                  </a:lnTo>
                  <a:cubicBezTo>
                    <a:pt x="8652249" y="8181756"/>
                    <a:pt x="8610339" y="8223665"/>
                    <a:pt x="8559539" y="822366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name="Freeform 22" id="22"/>
            <p:cNvSpPr/>
            <p:nvPr/>
          </p:nvSpPr>
          <p:spPr>
            <a:xfrm>
              <a:off x="0" y="0"/>
              <a:ext cx="8715749" cy="8287166"/>
            </a:xfrm>
            <a:custGeom>
              <a:avLst/>
              <a:gdLst/>
              <a:ahLst/>
              <a:cxnLst/>
              <a:rect r="r" b="b" t="t" l="l"/>
              <a:pathLst>
                <a:path h="8287166" w="8715749">
                  <a:moveTo>
                    <a:pt x="8591289" y="59690"/>
                  </a:moveTo>
                  <a:cubicBezTo>
                    <a:pt x="8626849" y="59690"/>
                    <a:pt x="8656058" y="88900"/>
                    <a:pt x="8656058" y="124460"/>
                  </a:cubicBezTo>
                  <a:lnTo>
                    <a:pt x="8656058" y="8162706"/>
                  </a:lnTo>
                  <a:cubicBezTo>
                    <a:pt x="8656058" y="8198266"/>
                    <a:pt x="8626849" y="8227476"/>
                    <a:pt x="8591289" y="8227476"/>
                  </a:cubicBezTo>
                  <a:lnTo>
                    <a:pt x="124460" y="8227476"/>
                  </a:lnTo>
                  <a:cubicBezTo>
                    <a:pt x="88900" y="8227476"/>
                    <a:pt x="59690" y="8198266"/>
                    <a:pt x="59690" y="816270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591289" y="59690"/>
                  </a:lnTo>
                  <a:moveTo>
                    <a:pt x="859128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162706"/>
                  </a:lnTo>
                  <a:cubicBezTo>
                    <a:pt x="0" y="8231286"/>
                    <a:pt x="55880" y="8287166"/>
                    <a:pt x="124460" y="8287166"/>
                  </a:cubicBezTo>
                  <a:lnTo>
                    <a:pt x="8591289" y="8287166"/>
                  </a:lnTo>
                  <a:cubicBezTo>
                    <a:pt x="8659869" y="8287166"/>
                    <a:pt x="8715749" y="8231286"/>
                    <a:pt x="8715749" y="8162706"/>
                  </a:cubicBezTo>
                  <a:lnTo>
                    <a:pt x="8715749" y="124460"/>
                  </a:lnTo>
                  <a:cubicBezTo>
                    <a:pt x="8715749" y="55880"/>
                    <a:pt x="8659869" y="0"/>
                    <a:pt x="85912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5401057" y="6482071"/>
            <a:ext cx="3005635" cy="2782238"/>
            <a:chOff x="0" y="0"/>
            <a:chExt cx="4007514" cy="3709650"/>
          </a:xfrm>
        </p:grpSpPr>
        <p:pic>
          <p:nvPicPr>
            <p:cNvPr name="Picture 24" id="24"/>
            <p:cNvPicPr>
              <a:picLocks noChangeAspect="true"/>
            </p:cNvPicPr>
            <p:nvPr/>
          </p:nvPicPr>
          <p:blipFill>
            <a:blip r:embed="rId5"/>
            <a:srcRect l="13483" t="22720" r="18459" b="30030"/>
            <a:stretch>
              <a:fillRect/>
            </a:stretch>
          </p:blipFill>
          <p:spPr>
            <a:xfrm>
              <a:off x="0" y="0"/>
              <a:ext cx="4007514" cy="370965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90550" y="1028700"/>
            <a:ext cx="5629507" cy="8229600"/>
            <a:chOff x="0" y="0"/>
            <a:chExt cx="7423855" cy="10852700"/>
          </a:xfrm>
        </p:grpSpPr>
        <p:sp>
          <p:nvSpPr>
            <p:cNvPr name="Freeform 3" id="3"/>
            <p:cNvSpPr/>
            <p:nvPr/>
          </p:nvSpPr>
          <p:spPr>
            <a:xfrm>
              <a:off x="31750" y="31750"/>
              <a:ext cx="7360355" cy="10789200"/>
            </a:xfrm>
            <a:custGeom>
              <a:avLst/>
              <a:gdLst/>
              <a:ahLst/>
              <a:cxnLst/>
              <a:rect r="r" b="b" t="t" l="l"/>
              <a:pathLst>
                <a:path h="10789200" w="7360355">
                  <a:moveTo>
                    <a:pt x="7267645" y="10789200"/>
                  </a:moveTo>
                  <a:lnTo>
                    <a:pt x="92710" y="10789200"/>
                  </a:lnTo>
                  <a:cubicBezTo>
                    <a:pt x="41910" y="10789200"/>
                    <a:pt x="0" y="10747290"/>
                    <a:pt x="0" y="1069649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266374" y="0"/>
                  </a:lnTo>
                  <a:cubicBezTo>
                    <a:pt x="7317174" y="0"/>
                    <a:pt x="7359085" y="41910"/>
                    <a:pt x="7359085" y="92710"/>
                  </a:cubicBezTo>
                  <a:lnTo>
                    <a:pt x="7359085" y="10695220"/>
                  </a:lnTo>
                  <a:cubicBezTo>
                    <a:pt x="7360355" y="10747290"/>
                    <a:pt x="7318445" y="10789200"/>
                    <a:pt x="7267645" y="10789200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name="Freeform 4" id="4"/>
            <p:cNvSpPr/>
            <p:nvPr/>
          </p:nvSpPr>
          <p:spPr>
            <a:xfrm>
              <a:off x="0" y="0"/>
              <a:ext cx="7423855" cy="10852700"/>
            </a:xfrm>
            <a:custGeom>
              <a:avLst/>
              <a:gdLst/>
              <a:ahLst/>
              <a:cxnLst/>
              <a:rect r="r" b="b" t="t" l="l"/>
              <a:pathLst>
                <a:path h="10852700" w="7423855">
                  <a:moveTo>
                    <a:pt x="7299395" y="59690"/>
                  </a:moveTo>
                  <a:cubicBezTo>
                    <a:pt x="7334955" y="59690"/>
                    <a:pt x="7364164" y="88900"/>
                    <a:pt x="7364164" y="124460"/>
                  </a:cubicBezTo>
                  <a:lnTo>
                    <a:pt x="7364164" y="10728240"/>
                  </a:lnTo>
                  <a:cubicBezTo>
                    <a:pt x="7364164" y="10763800"/>
                    <a:pt x="7334955" y="10793010"/>
                    <a:pt x="7299395" y="10793010"/>
                  </a:cubicBezTo>
                  <a:lnTo>
                    <a:pt x="124460" y="10793010"/>
                  </a:lnTo>
                  <a:cubicBezTo>
                    <a:pt x="88900" y="10793010"/>
                    <a:pt x="59690" y="10763800"/>
                    <a:pt x="59690" y="1072824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299395" y="59690"/>
                  </a:lnTo>
                  <a:moveTo>
                    <a:pt x="729939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728240"/>
                  </a:lnTo>
                  <a:cubicBezTo>
                    <a:pt x="0" y="10796820"/>
                    <a:pt x="55880" y="10852700"/>
                    <a:pt x="124460" y="10852700"/>
                  </a:cubicBezTo>
                  <a:lnTo>
                    <a:pt x="7299395" y="10852700"/>
                  </a:lnTo>
                  <a:cubicBezTo>
                    <a:pt x="7367974" y="10852700"/>
                    <a:pt x="7423855" y="10796820"/>
                    <a:pt x="7423855" y="10728240"/>
                  </a:cubicBezTo>
                  <a:lnTo>
                    <a:pt x="7423855" y="124460"/>
                  </a:lnTo>
                  <a:cubicBezTo>
                    <a:pt x="7423855" y="55880"/>
                    <a:pt x="7367974" y="0"/>
                    <a:pt x="729939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814668" y="1498749"/>
            <a:ext cx="4711576" cy="7289502"/>
            <a:chOff x="0" y="0"/>
            <a:chExt cx="6282101" cy="9719337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31823" t="20838" r="29801" b="0"/>
            <a:stretch>
              <a:fillRect/>
            </a:stretch>
          </p:blipFill>
          <p:spPr>
            <a:xfrm>
              <a:off x="0" y="0"/>
              <a:ext cx="6282101" cy="9719337"/>
            </a:xfrm>
            <a:prstGeom prst="rect">
              <a:avLst/>
            </a:prstGeom>
          </p:spPr>
        </p:pic>
      </p:grp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3536224" y="4933791"/>
            <a:ext cx="2845198" cy="79873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511519" y="1915801"/>
            <a:ext cx="6012740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SOU EU?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37249" t="0" r="36449" b="47296"/>
          <a:stretch>
            <a:fillRect/>
          </a:stretch>
        </p:blipFill>
        <p:spPr>
          <a:xfrm flipH="false" flipV="false" rot="0">
            <a:off x="1511519" y="4844708"/>
            <a:ext cx="956208" cy="887814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rcRect l="23786" t="0" r="0" b="22313"/>
          <a:stretch>
            <a:fillRect/>
          </a:stretch>
        </p:blipFill>
        <p:spPr>
          <a:xfrm flipH="false" flipV="false" rot="0">
            <a:off x="2540019" y="4944863"/>
            <a:ext cx="788196" cy="78765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511519" y="6119191"/>
            <a:ext cx="4030220" cy="545854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rcRect l="0" t="23026" r="0" b="23761"/>
          <a:stretch>
            <a:fillRect/>
          </a:stretch>
        </p:blipFill>
        <p:spPr>
          <a:xfrm flipH="false" flipV="false" rot="0">
            <a:off x="1677932" y="6912826"/>
            <a:ext cx="1579588" cy="840522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8"/>
          <a:srcRect l="0" t="23121" r="0" b="23287"/>
          <a:stretch>
            <a:fillRect/>
          </a:stretch>
        </p:blipFill>
        <p:spPr>
          <a:xfrm flipH="false" flipV="false" rot="0">
            <a:off x="3526629" y="6812378"/>
            <a:ext cx="1943289" cy="1041417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5570900" y="6411285"/>
            <a:ext cx="1621044" cy="1215783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281440" y="881369"/>
            <a:ext cx="4537872" cy="1189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 Bold"/>
              </a:rPr>
              <a:t>quem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999795" y="4763856"/>
            <a:ext cx="2259505" cy="791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Rafael</a:t>
            </a:r>
          </a:p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Corrêa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733785" y="2344450"/>
            <a:ext cx="5287293" cy="523424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177052" y="2420070"/>
            <a:ext cx="2739725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ACESSE</a:t>
            </a:r>
          </a:p>
        </p:txBody>
      </p:sp>
      <p:sp>
        <p:nvSpPr>
          <p:cNvPr name="AutoShape 4" id="4"/>
          <p:cNvSpPr/>
          <p:nvPr/>
        </p:nvSpPr>
        <p:spPr>
          <a:xfrm rot="5400000">
            <a:off x="6568498" y="5118246"/>
            <a:ext cx="5131954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407483" y="3767021"/>
            <a:ext cx="6278862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B91646"/>
                </a:solidFill>
                <a:latin typeface="Bebas Neue Bold"/>
              </a:rPr>
              <a:t>WWW.MENTI.COM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98284" y="5113972"/>
            <a:ext cx="5497260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INSIRA O CÓDIGO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98284" y="6460923"/>
            <a:ext cx="5497260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B91646"/>
                </a:solidFill>
                <a:latin typeface="Bebas Neue Bold"/>
              </a:rPr>
              <a:t>5048 2233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74346" y="7541174"/>
            <a:ext cx="7006171" cy="478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ou use o QR code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85992" y="1028700"/>
            <a:ext cx="5629507" cy="8229600"/>
            <a:chOff x="0" y="0"/>
            <a:chExt cx="7423855" cy="10852700"/>
          </a:xfrm>
        </p:grpSpPr>
        <p:sp>
          <p:nvSpPr>
            <p:cNvPr name="Freeform 3" id="3"/>
            <p:cNvSpPr/>
            <p:nvPr/>
          </p:nvSpPr>
          <p:spPr>
            <a:xfrm>
              <a:off x="31750" y="31750"/>
              <a:ext cx="7360355" cy="10789200"/>
            </a:xfrm>
            <a:custGeom>
              <a:avLst/>
              <a:gdLst/>
              <a:ahLst/>
              <a:cxnLst/>
              <a:rect r="r" b="b" t="t" l="l"/>
              <a:pathLst>
                <a:path h="10789200" w="7360355">
                  <a:moveTo>
                    <a:pt x="7267645" y="10789200"/>
                  </a:moveTo>
                  <a:lnTo>
                    <a:pt x="92710" y="10789200"/>
                  </a:lnTo>
                  <a:cubicBezTo>
                    <a:pt x="41910" y="10789200"/>
                    <a:pt x="0" y="10747290"/>
                    <a:pt x="0" y="1069649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266374" y="0"/>
                  </a:lnTo>
                  <a:cubicBezTo>
                    <a:pt x="7317174" y="0"/>
                    <a:pt x="7359085" y="41910"/>
                    <a:pt x="7359085" y="92710"/>
                  </a:cubicBezTo>
                  <a:lnTo>
                    <a:pt x="7359085" y="10695220"/>
                  </a:lnTo>
                  <a:cubicBezTo>
                    <a:pt x="7360355" y="10747290"/>
                    <a:pt x="7318445" y="10789200"/>
                    <a:pt x="7267645" y="10789200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name="Freeform 4" id="4"/>
            <p:cNvSpPr/>
            <p:nvPr/>
          </p:nvSpPr>
          <p:spPr>
            <a:xfrm>
              <a:off x="0" y="0"/>
              <a:ext cx="7423855" cy="10852700"/>
            </a:xfrm>
            <a:custGeom>
              <a:avLst/>
              <a:gdLst/>
              <a:ahLst/>
              <a:cxnLst/>
              <a:rect r="r" b="b" t="t" l="l"/>
              <a:pathLst>
                <a:path h="10852700" w="7423855">
                  <a:moveTo>
                    <a:pt x="7299395" y="59690"/>
                  </a:moveTo>
                  <a:cubicBezTo>
                    <a:pt x="7334955" y="59690"/>
                    <a:pt x="7364164" y="88900"/>
                    <a:pt x="7364164" y="124460"/>
                  </a:cubicBezTo>
                  <a:lnTo>
                    <a:pt x="7364164" y="10728240"/>
                  </a:lnTo>
                  <a:cubicBezTo>
                    <a:pt x="7364164" y="10763800"/>
                    <a:pt x="7334955" y="10793010"/>
                    <a:pt x="7299395" y="10793010"/>
                  </a:cubicBezTo>
                  <a:lnTo>
                    <a:pt x="124460" y="10793010"/>
                  </a:lnTo>
                  <a:cubicBezTo>
                    <a:pt x="88900" y="10793010"/>
                    <a:pt x="59690" y="10763800"/>
                    <a:pt x="59690" y="1072824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299395" y="59690"/>
                  </a:lnTo>
                  <a:moveTo>
                    <a:pt x="729939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728240"/>
                  </a:lnTo>
                  <a:cubicBezTo>
                    <a:pt x="0" y="10796820"/>
                    <a:pt x="55880" y="10852700"/>
                    <a:pt x="124460" y="10852700"/>
                  </a:cubicBezTo>
                  <a:lnTo>
                    <a:pt x="7299395" y="10852700"/>
                  </a:lnTo>
                  <a:cubicBezTo>
                    <a:pt x="7367974" y="10852700"/>
                    <a:pt x="7423855" y="10796820"/>
                    <a:pt x="7423855" y="10728240"/>
                  </a:cubicBezTo>
                  <a:lnTo>
                    <a:pt x="7423855" y="124460"/>
                  </a:lnTo>
                  <a:cubicBezTo>
                    <a:pt x="7423855" y="55880"/>
                    <a:pt x="7367974" y="0"/>
                    <a:pt x="729939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010110" y="1498749"/>
            <a:ext cx="4711576" cy="7289502"/>
            <a:chOff x="0" y="0"/>
            <a:chExt cx="6282101" cy="9719337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14226" t="0" r="14226" b="0"/>
            <a:stretch>
              <a:fillRect/>
            </a:stretch>
          </p:blipFill>
          <p:spPr>
            <a:xfrm>
              <a:off x="0" y="0"/>
              <a:ext cx="6282101" cy="9719337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3082557" y="2965905"/>
            <a:ext cx="3674864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É VOCÊ?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79455" y="1805636"/>
            <a:ext cx="4537872" cy="1189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 Bold"/>
              </a:rPr>
              <a:t>quem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988180" y="6459489"/>
            <a:ext cx="5603773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ESTÁ AQUI?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79455" y="5314950"/>
            <a:ext cx="4537872" cy="11898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por que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37630" y="2091956"/>
            <a:ext cx="6012740" cy="1601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CONTEÚDOS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875064" y="841647"/>
            <a:ext cx="4537872" cy="1191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lista de</a:t>
            </a:r>
          </a:p>
        </p:txBody>
      </p:sp>
      <p:sp>
        <p:nvSpPr>
          <p:cNvPr name="AutoShape 4" id="4"/>
          <p:cNvSpPr/>
          <p:nvPr/>
        </p:nvSpPr>
        <p:spPr>
          <a:xfrm rot="2017">
            <a:off x="1028699" y="5176837"/>
            <a:ext cx="16230603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2505540" y="3576385"/>
            <a:ext cx="13276920" cy="478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 que vamos estudar neste semestre?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6637827" y="6033540"/>
            <a:ext cx="5012346" cy="781940"/>
            <a:chOff x="0" y="0"/>
            <a:chExt cx="6609980" cy="1031175"/>
          </a:xfrm>
        </p:grpSpPr>
        <p:sp>
          <p:nvSpPr>
            <p:cNvPr name="Freeform 7" id="7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name="Freeform 8" id="8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6637827" y="7281547"/>
            <a:ext cx="5012346" cy="781940"/>
            <a:chOff x="0" y="0"/>
            <a:chExt cx="6609980" cy="1031175"/>
          </a:xfrm>
        </p:grpSpPr>
        <p:sp>
          <p:nvSpPr>
            <p:cNvPr name="Freeform 10" id="10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name="Freeform 11" id="11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028694" y="6033540"/>
            <a:ext cx="5012346" cy="781940"/>
            <a:chOff x="0" y="0"/>
            <a:chExt cx="6609980" cy="1031175"/>
          </a:xfrm>
        </p:grpSpPr>
        <p:sp>
          <p:nvSpPr>
            <p:cNvPr name="Freeform 13" id="13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name="Freeform 14" id="14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246959" y="6033540"/>
            <a:ext cx="5012346" cy="781940"/>
            <a:chOff x="0" y="0"/>
            <a:chExt cx="6609980" cy="1031175"/>
          </a:xfrm>
        </p:grpSpPr>
        <p:sp>
          <p:nvSpPr>
            <p:cNvPr name="Freeform 16" id="16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name="Freeform 17" id="17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635400" y="6138324"/>
            <a:ext cx="379893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Typescript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244533" y="7375020"/>
            <a:ext cx="379893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Estruturas de dados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244533" y="6138324"/>
            <a:ext cx="379893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Fundamentos de POO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853665" y="6138324"/>
            <a:ext cx="379893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Diagrama de classes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331777" y="3956119"/>
            <a:ext cx="5209256" cy="2308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PROGRAMAÇÃO EM PARES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0792" y="4298690"/>
            <a:ext cx="6077205" cy="1965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669"/>
              </a:lnSpc>
            </a:pPr>
            <a:r>
              <a:rPr lang="en-US" sz="14669">
                <a:solidFill>
                  <a:srgbClr val="B91646"/>
                </a:solidFill>
                <a:latin typeface="Bebas Neue Bold"/>
              </a:rPr>
              <a:t>CODEKATA</a:t>
            </a:r>
          </a:p>
        </p:txBody>
      </p:sp>
      <p:sp>
        <p:nvSpPr>
          <p:cNvPr name="AutoShape 4" id="4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787073"/>
            <a:ext cx="6012740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CODEKATA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53129" y="2628647"/>
            <a:ext cx="4162763" cy="1828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8"/>
              </a:lnSpc>
            </a:pPr>
            <a:r>
              <a:rPr lang="en-US" sz="6998">
                <a:solidFill>
                  <a:srgbClr val="105652"/>
                </a:solidFill>
                <a:latin typeface="Bebas Neue Bold"/>
              </a:rPr>
              <a:t>PROGRAMAÇÃO EM PARES</a:t>
            </a:r>
          </a:p>
        </p:txBody>
      </p:sp>
      <p:sp>
        <p:nvSpPr>
          <p:cNvPr name="AutoShape 4" id="4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4792924"/>
            <a:ext cx="7152465" cy="1449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Representa exercícios de programação que podem ser desenvolvidos no dia-a-dia com o objetivo de aprender.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53129" y="4792924"/>
            <a:ext cx="7006171" cy="9639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Ato de duas pessoas desenvolverem em conjunto uma mesma solução. 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3280138" y="3909172"/>
            <a:ext cx="3664572" cy="571683"/>
            <a:chOff x="0" y="0"/>
            <a:chExt cx="6609980" cy="1031175"/>
          </a:xfrm>
        </p:grpSpPr>
        <p:sp>
          <p:nvSpPr>
            <p:cNvPr name="Freeform 8" id="8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name="Freeform 9" id="9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3444074" y="3991305"/>
            <a:ext cx="3350436" cy="390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4"/>
              </a:lnSpc>
            </a:pPr>
            <a:r>
              <a:rPr lang="en-US" sz="2224" spc="333">
                <a:solidFill>
                  <a:srgbClr val="000000"/>
                </a:solidFill>
                <a:latin typeface="Bebas Neue"/>
              </a:rPr>
              <a:t>by Kent beck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4300436" y="3909172"/>
            <a:ext cx="3511750" cy="547843"/>
            <a:chOff x="0" y="0"/>
            <a:chExt cx="6609980" cy="1031175"/>
          </a:xfrm>
        </p:grpSpPr>
        <p:sp>
          <p:nvSpPr>
            <p:cNvPr name="Freeform 12" id="12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name="Freeform 13" id="13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4457535" y="3995021"/>
            <a:ext cx="3210714" cy="367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84"/>
              </a:lnSpc>
            </a:pPr>
            <a:r>
              <a:rPr lang="en-US" sz="2132" spc="319">
                <a:solidFill>
                  <a:srgbClr val="000000"/>
                </a:solidFill>
                <a:latin typeface="Bebas Neue"/>
              </a:rPr>
              <a:t>by DAve Thomas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DAFHweXTe4I</dc:identifier>
  <dcterms:modified xsi:type="dcterms:W3CDTF">2011-08-01T06:04:30Z</dcterms:modified>
  <cp:revision>1</cp:revision>
  <dc:title>Aula #1 - Apresentação</dc:title>
</cp:coreProperties>
</file>

<file path=docProps/thumbnail.jpeg>
</file>